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9B6D31-FBEA-41B0-95D5-17A1D51B102F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AAF77-47F2-4696-BF28-475B58FF81C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38687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(https://pixabay.com/videos/man-hiker-forest-walk-camp-176780/)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EAAF77-47F2-4696-BF28-475B58FF81CA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75187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(https://pixabay.com/videos/woman-hike-peak-mountains-sunset-167582/)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EAAF77-47F2-4696-BF28-475B58FF81CA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96269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(https://pixabay.com/videos/man-walking-suit-business-office-199623/)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EAAF77-47F2-4696-BF28-475B58FF81CA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474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(https://pixabay.com/videos/children-playground-girl-boy-play-36724/)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EAAF77-47F2-4696-BF28-475B58FF81CA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41368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(https://pixabay.com/videos/office-desk-team-work-insurance-80314/)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EAAF77-47F2-4696-BF28-475B58FF81CA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34292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(https://pixabay.com/videos/school-kids-the-teacher-lesson-106705/)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EAAF77-47F2-4696-BF28-475B58FF81CA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6438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(https://pixabay.com/videos/man-think-beard-thoughtful-203251/)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EAAF77-47F2-4696-BF28-475B58FF81CA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0943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(https://pixabay.com/videos/tiger-predator-dangerous-carnivores-145320/)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EAAF77-47F2-4696-BF28-475B58FF81CA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42891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(https://pixabay.com/videos/hero-vest-man-strong-superman-64651/)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EAAF77-47F2-4696-BF28-475B58FF81CA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53644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(https://pixabay.com/videos/office-business-contemporary-137265/)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EAAF77-47F2-4696-BF28-475B58FF81CA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75126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(https://pixabay.com/videos/team-hands-group-together-106038/)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EAAF77-47F2-4696-BF28-475B58FF81CA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91743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E306E034-B054-42C3-B37C-2239B1935AEA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FABB04D6-7546-41A3-B636-B7DA381049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0699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6E034-B054-42C3-B37C-2239B1935AEA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B04D6-7546-41A3-B636-B7DA381049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8442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6E034-B054-42C3-B37C-2239B1935AEA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B04D6-7546-41A3-B636-B7DA381049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8860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6E034-B054-42C3-B37C-2239B1935AEA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B04D6-7546-41A3-B636-B7DA381049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8822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6E034-B054-42C3-B37C-2239B1935AEA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B04D6-7546-41A3-B636-B7DA381049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9868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6E034-B054-42C3-B37C-2239B1935AEA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B04D6-7546-41A3-B636-B7DA381049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4397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6E034-B054-42C3-B37C-2239B1935AEA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B04D6-7546-41A3-B636-B7DA381049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8631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6E034-B054-42C3-B37C-2239B1935AEA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B04D6-7546-41A3-B636-B7DA381049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6189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6E034-B054-42C3-B37C-2239B1935AEA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B04D6-7546-41A3-B636-B7DA381049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0924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6E034-B054-42C3-B37C-2239B1935AEA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FABB04D6-7546-41A3-B636-B7DA381049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6224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E306E034-B054-42C3-B37C-2239B1935AEA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FABB04D6-7546-41A3-B636-B7DA381049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05845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E306E034-B054-42C3-B37C-2239B1935AEA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FABB04D6-7546-41A3-B636-B7DA381049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0300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254E26-5EFB-4188-A5F3-CB349334E0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tx1"/>
                </a:solidFill>
              </a:rPr>
              <a:t>職場故事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2BE0F3C-D6D6-483B-A829-B18ECD8208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7019" y="4189121"/>
            <a:ext cx="9228201" cy="1645920"/>
          </a:xfrm>
        </p:spPr>
        <p:txBody>
          <a:bodyPr/>
          <a:lstStyle/>
          <a:p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en-US" altLang="zh-TW" dirty="0" err="1">
                <a:solidFill>
                  <a:schemeClr val="tx1"/>
                </a:solidFill>
              </a:rPr>
              <a:t>Animaze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97479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6-2">
            <a:hlinkClick r:id="" action="ppaction://media"/>
            <a:extLst>
              <a:ext uri="{FF2B5EF4-FFF2-40B4-BE49-F238E27FC236}">
                <a16:creationId xmlns:a16="http://schemas.microsoft.com/office/drawing/2014/main" id="{1350F150-06CD-4A58-829C-29ECBE62A4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F254E26-5EFB-4188-A5F3-CB349334E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20" y="237696"/>
            <a:ext cx="10782300" cy="785263"/>
          </a:xfrm>
        </p:spPr>
        <p:txBody>
          <a:bodyPr/>
          <a:lstStyle/>
          <a:p>
            <a:r>
              <a:rPr lang="en-US" altLang="zh-TW" sz="4800" dirty="0">
                <a:solidFill>
                  <a:schemeClr val="bg1"/>
                </a:solidFill>
              </a:rPr>
              <a:t>6.</a:t>
            </a:r>
            <a:r>
              <a:rPr lang="zh-TW" altLang="en-US" sz="4800" dirty="0">
                <a:solidFill>
                  <a:schemeClr val="bg1"/>
                </a:solidFill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1559167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7-1">
            <a:hlinkClick r:id="" action="ppaction://media"/>
            <a:extLst>
              <a:ext uri="{FF2B5EF4-FFF2-40B4-BE49-F238E27FC236}">
                <a16:creationId xmlns:a16="http://schemas.microsoft.com/office/drawing/2014/main" id="{7DFF2154-FED6-42DA-82BA-AE15BEF4ED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6851"/>
            <a:ext cx="13011225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F254E26-5EFB-4188-A5F3-CB349334E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20" y="237696"/>
            <a:ext cx="10782300" cy="785263"/>
          </a:xfrm>
        </p:spPr>
        <p:txBody>
          <a:bodyPr/>
          <a:lstStyle/>
          <a:p>
            <a:r>
              <a:rPr lang="en-US" altLang="zh-TW" sz="4800" dirty="0">
                <a:solidFill>
                  <a:srgbClr val="FF0000"/>
                </a:solidFill>
              </a:rPr>
              <a:t>7.</a:t>
            </a:r>
            <a:r>
              <a:rPr lang="zh-TW" altLang="en-US" sz="4800" dirty="0">
                <a:solidFill>
                  <a:srgbClr val="FF0000"/>
                </a:solidFill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1398090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7-2">
            <a:hlinkClick r:id="" action="ppaction://media"/>
            <a:extLst>
              <a:ext uri="{FF2B5EF4-FFF2-40B4-BE49-F238E27FC236}">
                <a16:creationId xmlns:a16="http://schemas.microsoft.com/office/drawing/2014/main" id="{7E57DC97-2005-4C26-9A93-49F12E3D0F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F254E26-5EFB-4188-A5F3-CB349334E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20" y="237696"/>
            <a:ext cx="10782300" cy="785263"/>
          </a:xfrm>
        </p:spPr>
        <p:txBody>
          <a:bodyPr/>
          <a:lstStyle/>
          <a:p>
            <a:r>
              <a:rPr lang="en-US" altLang="zh-TW" sz="4800" dirty="0">
                <a:solidFill>
                  <a:srgbClr val="FF0000"/>
                </a:solidFill>
              </a:rPr>
              <a:t>7.</a:t>
            </a:r>
            <a:r>
              <a:rPr lang="zh-TW" altLang="en-US" sz="4800" dirty="0">
                <a:solidFill>
                  <a:srgbClr val="FF0000"/>
                </a:solidFill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3410478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1">
            <a:hlinkClick r:id="" action="ppaction://media"/>
            <a:extLst>
              <a:ext uri="{FF2B5EF4-FFF2-40B4-BE49-F238E27FC236}">
                <a16:creationId xmlns:a16="http://schemas.microsoft.com/office/drawing/2014/main" id="{233D8EA9-31BA-437D-B420-A2C14B3151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1097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F254E26-5EFB-4188-A5F3-CB349334E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20" y="237696"/>
            <a:ext cx="10782300" cy="785263"/>
          </a:xfrm>
        </p:spPr>
        <p:txBody>
          <a:bodyPr/>
          <a:lstStyle/>
          <a:p>
            <a:r>
              <a:rPr lang="en-US" altLang="zh-TW" sz="4800" dirty="0">
                <a:solidFill>
                  <a:srgbClr val="FF0000"/>
                </a:solidFill>
              </a:rPr>
              <a:t>1.</a:t>
            </a:r>
            <a:r>
              <a:rPr lang="zh-TW" altLang="en-US" sz="4800" dirty="0">
                <a:solidFill>
                  <a:srgbClr val="FF0000"/>
                </a:solidFill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3876093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-3">
            <a:hlinkClick r:id="" action="ppaction://media"/>
            <a:extLst>
              <a:ext uri="{FF2B5EF4-FFF2-40B4-BE49-F238E27FC236}">
                <a16:creationId xmlns:a16="http://schemas.microsoft.com/office/drawing/2014/main" id="{363804E3-B458-4349-9E53-03DF6D6E06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F254E26-5EFB-4188-A5F3-CB349334E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20" y="237696"/>
            <a:ext cx="10782300" cy="785263"/>
          </a:xfrm>
        </p:spPr>
        <p:txBody>
          <a:bodyPr/>
          <a:lstStyle/>
          <a:p>
            <a:r>
              <a:rPr lang="en-US" altLang="zh-TW" sz="4800" dirty="0">
                <a:solidFill>
                  <a:srgbClr val="FF0000"/>
                </a:solidFill>
              </a:rPr>
              <a:t>2.</a:t>
            </a:r>
            <a:r>
              <a:rPr lang="zh-TW" altLang="en-US" sz="4800" dirty="0">
                <a:solidFill>
                  <a:srgbClr val="FF0000"/>
                </a:solidFill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918770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8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-2">
            <a:hlinkClick r:id="" action="ppaction://media"/>
            <a:extLst>
              <a:ext uri="{FF2B5EF4-FFF2-40B4-BE49-F238E27FC236}">
                <a16:creationId xmlns:a16="http://schemas.microsoft.com/office/drawing/2014/main" id="{204D92E8-1F9E-41FB-9EEB-DB42BA0BAE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F254E26-5EFB-4188-A5F3-CB349334E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20" y="237696"/>
            <a:ext cx="10782300" cy="785263"/>
          </a:xfrm>
        </p:spPr>
        <p:txBody>
          <a:bodyPr/>
          <a:lstStyle/>
          <a:p>
            <a:r>
              <a:rPr lang="en-US" altLang="zh-TW" sz="4800" dirty="0">
                <a:solidFill>
                  <a:srgbClr val="FF0000"/>
                </a:solidFill>
              </a:rPr>
              <a:t>2.</a:t>
            </a:r>
            <a:r>
              <a:rPr lang="zh-TW" altLang="en-US" sz="4800" dirty="0">
                <a:solidFill>
                  <a:srgbClr val="FF0000"/>
                </a:solidFill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1740037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3">
            <a:hlinkClick r:id="" action="ppaction://media"/>
            <a:extLst>
              <a:ext uri="{FF2B5EF4-FFF2-40B4-BE49-F238E27FC236}">
                <a16:creationId xmlns:a16="http://schemas.microsoft.com/office/drawing/2014/main" id="{F926C2C5-D8F1-4072-B5AF-9527860D74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F254E26-5EFB-4188-A5F3-CB349334E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20" y="237696"/>
            <a:ext cx="10782300" cy="785263"/>
          </a:xfrm>
        </p:spPr>
        <p:txBody>
          <a:bodyPr/>
          <a:lstStyle/>
          <a:p>
            <a:r>
              <a:rPr lang="en-US" altLang="zh-TW" sz="4800" dirty="0">
                <a:solidFill>
                  <a:srgbClr val="FF0000"/>
                </a:solidFill>
              </a:rPr>
              <a:t>3.</a:t>
            </a:r>
            <a:r>
              <a:rPr lang="zh-TW" altLang="en-US" sz="4800" dirty="0">
                <a:solidFill>
                  <a:srgbClr val="FF0000"/>
                </a:solidFill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3151669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4">
            <a:hlinkClick r:id="" action="ppaction://media"/>
            <a:extLst>
              <a:ext uri="{FF2B5EF4-FFF2-40B4-BE49-F238E27FC236}">
                <a16:creationId xmlns:a16="http://schemas.microsoft.com/office/drawing/2014/main" id="{55CA3E3E-F248-457F-B1CB-B5CFE2A3F7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F254E26-5EFB-4188-A5F3-CB349334E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20" y="237696"/>
            <a:ext cx="10782300" cy="785263"/>
          </a:xfrm>
        </p:spPr>
        <p:txBody>
          <a:bodyPr/>
          <a:lstStyle/>
          <a:p>
            <a:r>
              <a:rPr lang="en-US" altLang="zh-TW" sz="4800" dirty="0">
                <a:solidFill>
                  <a:srgbClr val="FF0000"/>
                </a:solidFill>
              </a:rPr>
              <a:t>4.</a:t>
            </a:r>
            <a:r>
              <a:rPr lang="zh-TW" altLang="en-US" sz="4800" dirty="0">
                <a:solidFill>
                  <a:srgbClr val="FF0000"/>
                </a:solidFill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3087768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5-1">
            <a:hlinkClick r:id="" action="ppaction://media"/>
            <a:extLst>
              <a:ext uri="{FF2B5EF4-FFF2-40B4-BE49-F238E27FC236}">
                <a16:creationId xmlns:a16="http://schemas.microsoft.com/office/drawing/2014/main" id="{B76B8405-CBB5-4D3D-AD34-81B85AF1A1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F254E26-5EFB-4188-A5F3-CB349334E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20" y="237696"/>
            <a:ext cx="10782300" cy="785263"/>
          </a:xfrm>
        </p:spPr>
        <p:txBody>
          <a:bodyPr/>
          <a:lstStyle/>
          <a:p>
            <a:r>
              <a:rPr lang="en-US" altLang="zh-TW" sz="4800" dirty="0">
                <a:solidFill>
                  <a:srgbClr val="FF0000"/>
                </a:solidFill>
              </a:rPr>
              <a:t>5.</a:t>
            </a:r>
            <a:r>
              <a:rPr lang="zh-TW" altLang="en-US" sz="4800" dirty="0">
                <a:solidFill>
                  <a:srgbClr val="FF0000"/>
                </a:solidFill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3794972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5-2">
            <a:hlinkClick r:id="" action="ppaction://media"/>
            <a:extLst>
              <a:ext uri="{FF2B5EF4-FFF2-40B4-BE49-F238E27FC236}">
                <a16:creationId xmlns:a16="http://schemas.microsoft.com/office/drawing/2014/main" id="{02011D6A-C542-48D2-B9C2-325A9D22F2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F254E26-5EFB-4188-A5F3-CB349334E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20" y="237696"/>
            <a:ext cx="10782300" cy="785263"/>
          </a:xfrm>
        </p:spPr>
        <p:txBody>
          <a:bodyPr/>
          <a:lstStyle/>
          <a:p>
            <a:r>
              <a:rPr lang="en-US" altLang="zh-TW" sz="4800" dirty="0">
                <a:solidFill>
                  <a:srgbClr val="FF0000"/>
                </a:solidFill>
              </a:rPr>
              <a:t>5.</a:t>
            </a:r>
            <a:r>
              <a:rPr lang="zh-TW" altLang="en-US" sz="4800" dirty="0">
                <a:solidFill>
                  <a:srgbClr val="FF0000"/>
                </a:solidFill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1638272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6-1">
            <a:hlinkClick r:id="" action="ppaction://media"/>
            <a:extLst>
              <a:ext uri="{FF2B5EF4-FFF2-40B4-BE49-F238E27FC236}">
                <a16:creationId xmlns:a16="http://schemas.microsoft.com/office/drawing/2014/main" id="{03436584-B3EE-449A-9CCD-12B9C9FF8B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F254E26-5EFB-4188-A5F3-CB349334E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20" y="237696"/>
            <a:ext cx="10782300" cy="785263"/>
          </a:xfrm>
        </p:spPr>
        <p:txBody>
          <a:bodyPr/>
          <a:lstStyle/>
          <a:p>
            <a:r>
              <a:rPr lang="en-US" altLang="zh-TW" sz="4800" dirty="0">
                <a:solidFill>
                  <a:srgbClr val="FF0000"/>
                </a:solidFill>
              </a:rPr>
              <a:t>6.</a:t>
            </a:r>
            <a:r>
              <a:rPr lang="zh-TW" altLang="en-US" sz="4800" dirty="0">
                <a:solidFill>
                  <a:srgbClr val="FF0000"/>
                </a:solidFill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1605275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8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都會">
  <a:themeElements>
    <a:clrScheme name="都會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都會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都會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都會</Template>
  <TotalTime>38</TotalTime>
  <Words>171</Words>
  <Application>Microsoft Office PowerPoint</Application>
  <PresentationFormat>寬螢幕</PresentationFormat>
  <Paragraphs>35</Paragraphs>
  <Slides>12</Slides>
  <Notes>11</Notes>
  <HiddenSlides>0</HiddenSlides>
  <MMClips>11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新細明體</vt:lpstr>
      <vt:lpstr>Arial</vt:lpstr>
      <vt:lpstr>Calibri</vt:lpstr>
      <vt:lpstr>Calibri Light</vt:lpstr>
      <vt:lpstr>都會</vt:lpstr>
      <vt:lpstr>職場故事</vt:lpstr>
      <vt:lpstr>1.目標</vt:lpstr>
      <vt:lpstr>2.阻礙</vt:lpstr>
      <vt:lpstr>2.阻礙</vt:lpstr>
      <vt:lpstr>3.努力</vt:lpstr>
      <vt:lpstr>4.結果</vt:lpstr>
      <vt:lpstr>5.意外</vt:lpstr>
      <vt:lpstr>5.意外</vt:lpstr>
      <vt:lpstr>6.轉彎</vt:lpstr>
      <vt:lpstr>6.轉彎</vt:lpstr>
      <vt:lpstr>7.結局</vt:lpstr>
      <vt:lpstr>7.結局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職場故事</dc:title>
  <dc:creator>aclab</dc:creator>
  <cp:lastModifiedBy>aclab</cp:lastModifiedBy>
  <cp:revision>6</cp:revision>
  <dcterms:created xsi:type="dcterms:W3CDTF">2024-10-20T07:05:33Z</dcterms:created>
  <dcterms:modified xsi:type="dcterms:W3CDTF">2024-10-20T07:44:06Z</dcterms:modified>
</cp:coreProperties>
</file>

<file path=docProps/thumbnail.jpeg>
</file>